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0" r:id="rId4"/>
    <p:sldId id="258" r:id="rId5"/>
    <p:sldId id="267" r:id="rId6"/>
    <p:sldId id="260" r:id="rId7"/>
    <p:sldId id="283" r:id="rId8"/>
    <p:sldId id="275" r:id="rId9"/>
    <p:sldId id="281" r:id="rId10"/>
    <p:sldId id="282" r:id="rId11"/>
    <p:sldId id="276" r:id="rId12"/>
    <p:sldId id="268" r:id="rId13"/>
    <p:sldId id="261" r:id="rId14"/>
    <p:sldId id="269" r:id="rId15"/>
    <p:sldId id="270" r:id="rId16"/>
    <p:sldId id="271" r:id="rId17"/>
    <p:sldId id="273" r:id="rId18"/>
    <p:sldId id="272" r:id="rId19"/>
    <p:sldId id="262" r:id="rId20"/>
    <p:sldId id="285" r:id="rId21"/>
    <p:sldId id="263" r:id="rId22"/>
    <p:sldId id="278" r:id="rId23"/>
    <p:sldId id="286" r:id="rId24"/>
    <p:sldId id="265" r:id="rId25"/>
    <p:sldId id="287" r:id="rId2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5012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7703-09D8-4741-9A8B-A6D1A0914088}" type="datetimeFigureOut">
              <a:rPr lang="en-NL" smtClean="0"/>
              <a:t>12/12/2022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783EB-1C2F-47E7-A08A-148203751D6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763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Ik</a:t>
            </a:r>
            <a:r>
              <a:rPr lang="en-GB" dirty="0"/>
              <a:t> ga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vandaag</a:t>
            </a:r>
            <a:r>
              <a:rPr lang="en-GB" dirty="0"/>
              <a:t>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inzicht</a:t>
            </a:r>
            <a:r>
              <a:rPr lang="en-GB" dirty="0"/>
              <a:t> `</a:t>
            </a:r>
            <a:r>
              <a:rPr lang="en-GB" dirty="0" err="1"/>
              <a:t>proberen</a:t>
            </a:r>
            <a:r>
              <a:rPr lang="en-GB" dirty="0"/>
              <a:t> </a:t>
            </a:r>
            <a:r>
              <a:rPr lang="en-GB" dirty="0" err="1"/>
              <a:t>geven</a:t>
            </a:r>
            <a:r>
              <a:rPr lang="en-GB" dirty="0"/>
              <a:t> in Linux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Linux </a:t>
            </a:r>
            <a:r>
              <a:rPr lang="en-GB" dirty="0" err="1"/>
              <a:t>beter</a:t>
            </a:r>
            <a:r>
              <a:rPr lang="en-GB" dirty="0"/>
              <a:t> </a:t>
            </a:r>
            <a:r>
              <a:rPr lang="en-GB" dirty="0" err="1"/>
              <a:t>vind</a:t>
            </a:r>
            <a:r>
              <a:rPr lang="en-GB" dirty="0"/>
              <a:t> dan windows.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2166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Het </a:t>
            </a:r>
            <a:r>
              <a:rPr lang="en-GB" dirty="0" err="1"/>
              <a:t>voordeel</a:t>
            </a:r>
            <a:r>
              <a:rPr lang="en-GB" dirty="0"/>
              <a:t> van apt in Debian is dan net </a:t>
            </a:r>
            <a:r>
              <a:rPr lang="en-GB" dirty="0" err="1"/>
              <a:t>dat</a:t>
            </a:r>
            <a:r>
              <a:rPr lang="en-GB" dirty="0"/>
              <a:t> het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dependencies </a:t>
            </a:r>
            <a:r>
              <a:rPr lang="en-GB" dirty="0" err="1"/>
              <a:t>zoekt</a:t>
            </a:r>
            <a:r>
              <a:rPr lang="en-GB" dirty="0"/>
              <a:t>,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alleen</a:t>
            </a:r>
            <a:r>
              <a:rPr lang="en-GB" dirty="0"/>
              <a:t> op het </a:t>
            </a:r>
            <a:r>
              <a:rPr lang="en-GB" dirty="0" err="1"/>
              <a:t>apparaat</a:t>
            </a:r>
            <a:r>
              <a:rPr lang="en-GB" dirty="0"/>
              <a:t> </a:t>
            </a:r>
            <a:r>
              <a:rPr lang="en-GB" dirty="0" err="1"/>
              <a:t>zelf</a:t>
            </a:r>
            <a:r>
              <a:rPr lang="en-GB" dirty="0"/>
              <a:t>, maar </a:t>
            </a:r>
            <a:r>
              <a:rPr lang="en-GB" dirty="0" err="1"/>
              <a:t>ook</a:t>
            </a:r>
            <a:r>
              <a:rPr lang="en-GB" dirty="0"/>
              <a:t> in de online repositories.</a:t>
            </a:r>
          </a:p>
          <a:p>
            <a:r>
              <a:rPr lang="en-GB" dirty="0"/>
              <a:t>apt </a:t>
            </a:r>
            <a:r>
              <a:rPr lang="en-GB" dirty="0" err="1"/>
              <a:t>kan</a:t>
            </a:r>
            <a:r>
              <a:rPr lang="en-GB" dirty="0"/>
              <a:t> in </a:t>
            </a:r>
            <a:r>
              <a:rPr lang="en-GB" dirty="0" err="1"/>
              <a:t>tegenstelling</a:t>
            </a:r>
            <a:r>
              <a:rPr lang="en-GB" dirty="0"/>
              <a:t> tot </a:t>
            </a:r>
            <a:r>
              <a:rPr lang="en-GB" dirty="0" err="1"/>
              <a:t>dkpg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packages </a:t>
            </a:r>
            <a:r>
              <a:rPr lang="en-GB" dirty="0" err="1"/>
              <a:t>downloaden</a:t>
            </a:r>
            <a:r>
              <a:rPr lang="en-GB" dirty="0"/>
              <a:t> </a:t>
            </a:r>
            <a:r>
              <a:rPr lang="en-GB" dirty="0" err="1"/>
              <a:t>vanuit</a:t>
            </a:r>
            <a:r>
              <a:rPr lang="en-GB" dirty="0"/>
              <a:t> de repositories. apt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pacman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vergelijkbaar</a:t>
            </a:r>
            <a:r>
              <a:rPr lang="en-GB" dirty="0"/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3906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pacman</a:t>
            </a:r>
            <a:r>
              <a:rPr lang="en-GB" dirty="0"/>
              <a:t> is de package manager van Arch Linux.</a:t>
            </a:r>
          </a:p>
          <a:p>
            <a:r>
              <a:rPr lang="en-GB" dirty="0" err="1"/>
              <a:t>Deze</a:t>
            </a:r>
            <a:r>
              <a:rPr lang="en-GB" dirty="0"/>
              <a:t> package manager </a:t>
            </a:r>
            <a:r>
              <a:rPr lang="en-GB" dirty="0" err="1"/>
              <a:t>zoekt</a:t>
            </a:r>
            <a:r>
              <a:rPr lang="en-GB" dirty="0"/>
              <a:t> in de Arch </a:t>
            </a:r>
            <a:r>
              <a:rPr lang="en-GB"/>
              <a:t>User Repository, ook bekend als AUR</a:t>
            </a:r>
            <a:endParaRPr lang="en-GB" dirty="0"/>
          </a:p>
          <a:p>
            <a:endParaRPr lang="en-GB" dirty="0"/>
          </a:p>
          <a:p>
            <a:r>
              <a:rPr lang="en-GB" dirty="0"/>
              <a:t>De syntax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installatie</a:t>
            </a:r>
            <a:r>
              <a:rPr lang="en-GB" dirty="0"/>
              <a:t> van </a:t>
            </a:r>
            <a:r>
              <a:rPr lang="en-GB" dirty="0" err="1"/>
              <a:t>programma’s</a:t>
            </a:r>
            <a:r>
              <a:rPr lang="en-GB" dirty="0"/>
              <a:t> </a:t>
            </a:r>
            <a:r>
              <a:rPr lang="en-GB" dirty="0" err="1"/>
              <a:t>zien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hierboven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De syntax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programma’s</a:t>
            </a:r>
            <a:r>
              <a:rPr lang="en-GB" dirty="0"/>
              <a:t> </a:t>
            </a:r>
            <a:r>
              <a:rPr lang="en-GB" dirty="0" err="1"/>
              <a:t>verwijderen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hierbeneden</a:t>
            </a:r>
            <a:r>
              <a:rPr lang="en-GB" dirty="0"/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1009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Mijn</a:t>
            </a:r>
            <a:r>
              <a:rPr lang="en-GB" dirty="0"/>
              <a:t> </a:t>
            </a:r>
            <a:r>
              <a:rPr lang="en-GB" dirty="0" err="1"/>
              <a:t>mening</a:t>
            </a:r>
            <a:r>
              <a:rPr lang="en-GB" dirty="0"/>
              <a:t>: GNOME = </a:t>
            </a:r>
            <a:r>
              <a:rPr lang="en-GB" dirty="0" err="1"/>
              <a:t>voor</a:t>
            </a:r>
            <a:r>
              <a:rPr lang="en-GB" dirty="0"/>
              <a:t> noobs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2243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Mijn</a:t>
            </a:r>
            <a:r>
              <a:rPr lang="en-GB" dirty="0"/>
              <a:t> </a:t>
            </a:r>
            <a:r>
              <a:rPr lang="en-GB" dirty="0" err="1"/>
              <a:t>mening</a:t>
            </a:r>
            <a:r>
              <a:rPr lang="en-GB" dirty="0"/>
              <a:t>: </a:t>
            </a:r>
            <a:r>
              <a:rPr lang="en-GB" dirty="0" err="1"/>
              <a:t>fijnste</a:t>
            </a:r>
            <a:r>
              <a:rPr lang="en-GB" dirty="0"/>
              <a:t> desktop environment die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 tot nu toe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513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Mijn</a:t>
            </a:r>
            <a:r>
              <a:rPr lang="en-GB" dirty="0"/>
              <a:t> </a:t>
            </a:r>
            <a:r>
              <a:rPr lang="en-GB" dirty="0" err="1"/>
              <a:t>mening</a:t>
            </a:r>
            <a:r>
              <a:rPr lang="en-GB" dirty="0"/>
              <a:t>:  op KDE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fijnste</a:t>
            </a:r>
            <a:r>
              <a:rPr lang="en-GB" dirty="0"/>
              <a:t> DE die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heb.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396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lijkt</a:t>
            </a:r>
            <a:r>
              <a:rPr lang="en-GB" dirty="0"/>
              <a:t> </a:t>
            </a:r>
            <a:r>
              <a:rPr lang="en-GB" dirty="0" err="1"/>
              <a:t>veel</a:t>
            </a:r>
            <a:r>
              <a:rPr lang="en-GB" dirty="0"/>
              <a:t> op windows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2393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Heel erg minimal, </a:t>
            </a:r>
            <a:r>
              <a:rPr lang="en-GB" dirty="0" err="1"/>
              <a:t>ziet</a:t>
            </a:r>
            <a:r>
              <a:rPr lang="en-GB" dirty="0"/>
              <a:t> er oud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mij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0867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Van alle DE’s die </a:t>
            </a:r>
            <a:r>
              <a:rPr lang="en-GB" dirty="0" err="1"/>
              <a:t>ik</a:t>
            </a:r>
            <a:r>
              <a:rPr lang="en-GB" dirty="0"/>
              <a:t> tot nu toe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heb</a:t>
            </a:r>
            <a:r>
              <a:rPr lang="en-GB" dirty="0"/>
              <a:t>, </a:t>
            </a:r>
            <a:r>
              <a:rPr lang="en-GB" dirty="0" err="1"/>
              <a:t>vond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Enlightenment de </a:t>
            </a:r>
            <a:r>
              <a:rPr lang="en-GB" dirty="0" err="1"/>
              <a:t>slechtste</a:t>
            </a:r>
            <a:r>
              <a:rPr lang="en-GB" dirty="0"/>
              <a:t> </a:t>
            </a:r>
            <a:r>
              <a:rPr lang="en-GB" dirty="0" err="1"/>
              <a:t>ervaring</a:t>
            </a:r>
            <a:r>
              <a:rPr lang="en-GB" dirty="0"/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263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1925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systeeminformatie</a:t>
            </a:r>
            <a:r>
              <a:rPr lang="en-GB" dirty="0"/>
              <a:t> die je </a:t>
            </a:r>
            <a:r>
              <a:rPr lang="en-GB" dirty="0" err="1"/>
              <a:t>krijgt</a:t>
            </a:r>
            <a:r>
              <a:rPr lang="en-GB" dirty="0"/>
              <a:t> via </a:t>
            </a:r>
            <a:r>
              <a:rPr lang="en-GB" dirty="0" err="1"/>
              <a:t>Neofetch</a:t>
            </a:r>
            <a:r>
              <a:rPr lang="en-GB" dirty="0"/>
              <a:t> </a:t>
            </a:r>
            <a:r>
              <a:rPr lang="en-GB" dirty="0" err="1"/>
              <a:t>komt</a:t>
            </a:r>
            <a:r>
              <a:rPr lang="en-GB" dirty="0"/>
              <a:t> </a:t>
            </a:r>
            <a:r>
              <a:rPr lang="en-GB" dirty="0" err="1"/>
              <a:t>neer</a:t>
            </a:r>
            <a:r>
              <a:rPr lang="en-GB" dirty="0"/>
              <a:t> op </a:t>
            </a:r>
            <a:r>
              <a:rPr lang="en-GB" dirty="0" err="1"/>
              <a:t>welke</a:t>
            </a:r>
            <a:r>
              <a:rPr lang="en-GB" dirty="0"/>
              <a:t> distro je </a:t>
            </a:r>
            <a:r>
              <a:rPr lang="en-GB" dirty="0" err="1"/>
              <a:t>gebruikt</a:t>
            </a:r>
            <a:r>
              <a:rPr lang="en-GB" dirty="0"/>
              <a:t>, wat </a:t>
            </a:r>
            <a:r>
              <a:rPr lang="en-GB" dirty="0" err="1"/>
              <a:t>voor</a:t>
            </a:r>
            <a:r>
              <a:rPr lang="en-GB" dirty="0"/>
              <a:t> hardware je </a:t>
            </a:r>
            <a:r>
              <a:rPr lang="en-GB" dirty="0" err="1"/>
              <a:t>gebruikt</a:t>
            </a:r>
            <a:r>
              <a:rPr lang="en-GB" dirty="0"/>
              <a:t>, hoe lang de computer al </a:t>
            </a:r>
            <a:r>
              <a:rPr lang="en-GB" dirty="0" err="1"/>
              <a:t>aan</a:t>
            </a:r>
            <a:r>
              <a:rPr lang="en-GB" dirty="0"/>
              <a:t> is, hoe </a:t>
            </a:r>
            <a:r>
              <a:rPr lang="en-GB" dirty="0" err="1"/>
              <a:t>veel</a:t>
            </a:r>
            <a:r>
              <a:rPr lang="en-GB" dirty="0"/>
              <a:t> packages </a:t>
            </a:r>
            <a:r>
              <a:rPr lang="en-GB" dirty="0" err="1"/>
              <a:t>gedownload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, </a:t>
            </a:r>
            <a:r>
              <a:rPr lang="en-GB" dirty="0" err="1"/>
              <a:t>welke</a:t>
            </a:r>
            <a:r>
              <a:rPr lang="en-GB" dirty="0"/>
              <a:t> shell je </a:t>
            </a:r>
            <a:r>
              <a:rPr lang="en-GB" dirty="0" err="1"/>
              <a:t>gebruikt</a:t>
            </a:r>
            <a:r>
              <a:rPr lang="en-GB" dirty="0"/>
              <a:t>, de </a:t>
            </a:r>
            <a:r>
              <a:rPr lang="en-GB" dirty="0" err="1"/>
              <a:t>resolutie</a:t>
            </a:r>
            <a:r>
              <a:rPr lang="en-GB" dirty="0"/>
              <a:t> van de shell op het moment, de desktop environment die je </a:t>
            </a:r>
            <a:r>
              <a:rPr lang="en-GB" dirty="0" err="1"/>
              <a:t>gebruikt</a:t>
            </a:r>
            <a:r>
              <a:rPr lang="en-GB" dirty="0"/>
              <a:t>, </a:t>
            </a:r>
            <a:r>
              <a:rPr lang="en-GB" dirty="0" err="1"/>
              <a:t>zoals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mischien</a:t>
            </a:r>
            <a:r>
              <a:rPr lang="en-GB" dirty="0"/>
              <a:t> </a:t>
            </a:r>
            <a:r>
              <a:rPr lang="en-GB" dirty="0" err="1"/>
              <a:t>zien</a:t>
            </a:r>
            <a:r>
              <a:rPr lang="en-GB" dirty="0"/>
              <a:t> op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foto</a:t>
            </a:r>
            <a:r>
              <a:rPr lang="en-GB" dirty="0"/>
              <a:t>, </a:t>
            </a:r>
            <a:r>
              <a:rPr lang="en-GB" dirty="0" err="1"/>
              <a:t>gebruikte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KDE Plasma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mijn</a:t>
            </a:r>
            <a:r>
              <a:rPr lang="en-GB" dirty="0"/>
              <a:t> desktop environment. De Window manager, de terminal, het </a:t>
            </a:r>
            <a:r>
              <a:rPr lang="en-GB" dirty="0" err="1"/>
              <a:t>cpu</a:t>
            </a:r>
            <a:r>
              <a:rPr lang="en-GB" dirty="0"/>
              <a:t>, </a:t>
            </a:r>
            <a:r>
              <a:rPr lang="en-GB" dirty="0" err="1"/>
              <a:t>gpu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hoeveel</a:t>
            </a:r>
            <a:r>
              <a:rPr lang="en-GB" dirty="0"/>
              <a:t> ram er </a:t>
            </a:r>
            <a:r>
              <a:rPr lang="en-GB" dirty="0" err="1"/>
              <a:t>beschikbaar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in </a:t>
            </a:r>
            <a:r>
              <a:rPr lang="en-GB" dirty="0" err="1"/>
              <a:t>gebruik</a:t>
            </a:r>
            <a:r>
              <a:rPr lang="en-GB" dirty="0"/>
              <a:t> is.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7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Ik</a:t>
            </a:r>
            <a:r>
              <a:rPr lang="en-GB" dirty="0"/>
              <a:t> ga </a:t>
            </a:r>
            <a:r>
              <a:rPr lang="en-GB" dirty="0" err="1"/>
              <a:t>beginnen</a:t>
            </a:r>
            <a:r>
              <a:rPr lang="en-GB" dirty="0"/>
              <a:t> met </a:t>
            </a:r>
            <a:r>
              <a:rPr lang="en-GB" dirty="0" err="1"/>
              <a:t>uit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leggen</a:t>
            </a:r>
            <a:r>
              <a:rPr lang="en-GB" dirty="0"/>
              <a:t> wat de </a:t>
            </a:r>
            <a:r>
              <a:rPr lang="en-GB" dirty="0" err="1"/>
              <a:t>vrijheid</a:t>
            </a:r>
            <a:r>
              <a:rPr lang="en-GB" dirty="0"/>
              <a:t> in Linux </a:t>
            </a:r>
            <a:r>
              <a:rPr lang="en-GB" dirty="0" err="1"/>
              <a:t>inhoudt</a:t>
            </a:r>
            <a:r>
              <a:rPr lang="en-GB" dirty="0"/>
              <a:t>.</a:t>
            </a:r>
          </a:p>
          <a:p>
            <a:r>
              <a:rPr lang="en-GB" dirty="0" err="1"/>
              <a:t>Daarna</a:t>
            </a:r>
            <a:r>
              <a:rPr lang="en-GB" dirty="0"/>
              <a:t> </a:t>
            </a:r>
            <a:r>
              <a:rPr lang="en-GB" dirty="0" err="1"/>
              <a:t>zal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</a:t>
            </a:r>
            <a:r>
              <a:rPr lang="en-GB" dirty="0" err="1"/>
              <a:t>jullie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paar</a:t>
            </a:r>
            <a:r>
              <a:rPr lang="en-GB" dirty="0"/>
              <a:t> Linux </a:t>
            </a:r>
            <a:r>
              <a:rPr lang="en-GB" dirty="0" err="1"/>
              <a:t>distributies</a:t>
            </a:r>
            <a:r>
              <a:rPr lang="en-GB" dirty="0"/>
              <a:t> laten </a:t>
            </a:r>
            <a:r>
              <a:rPr lang="en-GB" dirty="0" err="1"/>
              <a:t>zien</a:t>
            </a:r>
            <a:r>
              <a:rPr lang="en-GB" dirty="0"/>
              <a:t>, </a:t>
            </a:r>
            <a:r>
              <a:rPr lang="en-GB" dirty="0" err="1"/>
              <a:t>waarna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op 2 </a:t>
            </a:r>
            <a:r>
              <a:rPr lang="en-GB" dirty="0" err="1"/>
              <a:t>distributies</a:t>
            </a:r>
            <a:r>
              <a:rPr lang="en-GB" dirty="0"/>
              <a:t> </a:t>
            </a:r>
            <a:r>
              <a:rPr lang="en-GB" dirty="0" err="1"/>
              <a:t>zal</a:t>
            </a:r>
            <a:r>
              <a:rPr lang="en-GB" dirty="0"/>
              <a:t> </a:t>
            </a:r>
            <a:r>
              <a:rPr lang="en-GB" dirty="0" err="1"/>
              <a:t>focussen</a:t>
            </a:r>
            <a:r>
              <a:rPr lang="en-GB" dirty="0"/>
              <a:t> met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uitleg</a:t>
            </a:r>
            <a:r>
              <a:rPr lang="en-GB" dirty="0"/>
              <a:t>.</a:t>
            </a:r>
          </a:p>
          <a:p>
            <a:r>
              <a:rPr lang="en-GB" dirty="0" err="1"/>
              <a:t>Verder</a:t>
            </a:r>
            <a:r>
              <a:rPr lang="en-GB" dirty="0"/>
              <a:t> </a:t>
            </a:r>
            <a:r>
              <a:rPr lang="en-GB" dirty="0" err="1"/>
              <a:t>wil</a:t>
            </a:r>
            <a:r>
              <a:rPr lang="en-GB" dirty="0"/>
              <a:t> </a:t>
            </a:r>
            <a:r>
              <a:rPr lang="en-GB" dirty="0" err="1"/>
              <a:t>ik</a:t>
            </a:r>
            <a:r>
              <a:rPr lang="en-GB" dirty="0"/>
              <a:t> het </a:t>
            </a:r>
            <a:r>
              <a:rPr lang="en-GB" dirty="0" err="1"/>
              <a:t>graag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 over package managers, </a:t>
            </a:r>
            <a:r>
              <a:rPr lang="en-GB" dirty="0" err="1"/>
              <a:t>waarvoor</a:t>
            </a:r>
            <a:r>
              <a:rPr lang="en-GB" dirty="0"/>
              <a:t> ze </a:t>
            </a:r>
            <a:r>
              <a:rPr lang="en-GB" dirty="0" err="1"/>
              <a:t>nodig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, maar </a:t>
            </a:r>
            <a:r>
              <a:rPr lang="en-GB" dirty="0" err="1"/>
              <a:t>ook</a:t>
            </a:r>
            <a:r>
              <a:rPr lang="en-GB" dirty="0"/>
              <a:t> de </a:t>
            </a:r>
            <a:r>
              <a:rPr lang="en-GB" dirty="0" err="1"/>
              <a:t>verschillen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paar</a:t>
            </a:r>
            <a:r>
              <a:rPr lang="en-GB" dirty="0"/>
              <a:t> package managers.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6728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fdisk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om de </a:t>
            </a:r>
            <a:r>
              <a:rPr lang="en-GB" dirty="0" err="1"/>
              <a:t>partities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laten </a:t>
            </a:r>
            <a:r>
              <a:rPr lang="en-GB" dirty="0" err="1"/>
              <a:t>zien</a:t>
            </a:r>
            <a:r>
              <a:rPr lang="en-GB" dirty="0"/>
              <a:t>, maar </a:t>
            </a:r>
            <a:r>
              <a:rPr lang="en-GB" dirty="0" err="1"/>
              <a:t>ook</a:t>
            </a:r>
            <a:r>
              <a:rPr lang="en-GB" dirty="0"/>
              <a:t> om ze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partities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6007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/>
              <a:t>htop</a:t>
            </a:r>
            <a:r>
              <a:rPr lang="en-GB" dirty="0"/>
              <a:t> </a:t>
            </a:r>
            <a:r>
              <a:rPr lang="en-GB" dirty="0" err="1"/>
              <a:t>krijg</a:t>
            </a:r>
            <a:r>
              <a:rPr lang="en-GB" dirty="0"/>
              <a:t> je heel </a:t>
            </a:r>
            <a:r>
              <a:rPr lang="en-GB" dirty="0" err="1"/>
              <a:t>veel</a:t>
            </a:r>
            <a:r>
              <a:rPr lang="en-GB" dirty="0"/>
              <a:t> </a:t>
            </a:r>
            <a:r>
              <a:rPr lang="en-GB" dirty="0" err="1"/>
              <a:t>informatie</a:t>
            </a:r>
            <a:r>
              <a:rPr lang="en-GB" dirty="0"/>
              <a:t> </a:t>
            </a:r>
            <a:r>
              <a:rPr lang="en-GB" dirty="0" err="1"/>
              <a:t>tegelijk</a:t>
            </a:r>
            <a:r>
              <a:rPr lang="en-GB" dirty="0"/>
              <a:t>. </a:t>
            </a:r>
            <a:r>
              <a:rPr lang="en-GB" dirty="0" err="1"/>
              <a:t>Hierin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terugvinden</a:t>
            </a:r>
            <a:r>
              <a:rPr lang="en-GB" dirty="0"/>
              <a:t> wat het ID is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proces</a:t>
            </a:r>
            <a:r>
              <a:rPr lang="en-GB" dirty="0"/>
              <a:t>, met </a:t>
            </a:r>
            <a:r>
              <a:rPr lang="en-GB" dirty="0" err="1"/>
              <a:t>welke</a:t>
            </a:r>
            <a:r>
              <a:rPr lang="en-GB" dirty="0"/>
              <a:t> </a:t>
            </a:r>
            <a:r>
              <a:rPr lang="en-GB" dirty="0" err="1"/>
              <a:t>rechten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proces</a:t>
            </a:r>
            <a:r>
              <a:rPr lang="en-GB" dirty="0"/>
              <a:t> </a:t>
            </a:r>
            <a:r>
              <a:rPr lang="en-GB" dirty="0" err="1"/>
              <a:t>uitvoert</a:t>
            </a:r>
            <a:r>
              <a:rPr lang="en-GB" dirty="0"/>
              <a:t>, hoe </a:t>
            </a:r>
            <a:r>
              <a:rPr lang="en-GB" dirty="0" err="1"/>
              <a:t>veel</a:t>
            </a:r>
            <a:r>
              <a:rPr lang="en-GB" dirty="0"/>
              <a:t> van het </a:t>
            </a:r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gevraagd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meer</a:t>
            </a:r>
            <a:r>
              <a:rPr lang="en-GB" dirty="0"/>
              <a:t> details over de </a:t>
            </a:r>
            <a:r>
              <a:rPr lang="en-GB" dirty="0" err="1"/>
              <a:t>processen</a:t>
            </a:r>
            <a:r>
              <a:rPr lang="en-GB" dirty="0"/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7670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cal</a:t>
            </a:r>
            <a:r>
              <a:rPr lang="en-GB" dirty="0"/>
              <a:t> = </a:t>
            </a:r>
            <a:r>
              <a:rPr lang="en-GB" dirty="0" err="1"/>
              <a:t>kalender</a:t>
            </a:r>
            <a:endParaRPr lang="en-GB" dirty="0"/>
          </a:p>
          <a:p>
            <a:endParaRPr lang="en-GB" dirty="0"/>
          </a:p>
          <a:p>
            <a:r>
              <a:rPr lang="en-GB" dirty="0"/>
              <a:t>-m = </a:t>
            </a:r>
            <a:r>
              <a:rPr lang="en-GB" dirty="0" err="1"/>
              <a:t>maandag</a:t>
            </a:r>
            <a:r>
              <a:rPr lang="en-GB" dirty="0"/>
              <a:t>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 van de week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4953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Door software closed source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</a:t>
            </a:r>
            <a:r>
              <a:rPr lang="en-GB" dirty="0" err="1"/>
              <a:t>plaats</a:t>
            </a:r>
            <a:r>
              <a:rPr lang="en-GB" dirty="0"/>
              <a:t> je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vertrouwen</a:t>
            </a:r>
            <a:r>
              <a:rPr lang="en-GB" dirty="0"/>
              <a:t> in </a:t>
            </a:r>
            <a:r>
              <a:rPr lang="en-GB" dirty="0" err="1"/>
              <a:t>jouw</a:t>
            </a:r>
            <a:r>
              <a:rPr lang="en-GB" dirty="0"/>
              <a:t> </a:t>
            </a:r>
            <a:r>
              <a:rPr lang="en-GB" dirty="0" err="1"/>
              <a:t>kleine</a:t>
            </a:r>
            <a:r>
              <a:rPr lang="en-GB" dirty="0"/>
              <a:t> developer team dan in de rest van alle developers.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reden</a:t>
            </a:r>
            <a:r>
              <a:rPr lang="en-GB" dirty="0"/>
              <a:t> om </a:t>
            </a:r>
            <a:r>
              <a:rPr lang="en-GB" dirty="0" err="1"/>
              <a:t>niet</a:t>
            </a:r>
            <a:r>
              <a:rPr lang="en-GB" dirty="0"/>
              <a:t> closed source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gaan</a:t>
            </a:r>
            <a:r>
              <a:rPr lang="en-GB" dirty="0"/>
              <a:t> is </a:t>
            </a:r>
            <a:r>
              <a:rPr lang="en-GB" dirty="0" err="1"/>
              <a:t>dat</a:t>
            </a:r>
            <a:r>
              <a:rPr lang="en-GB" dirty="0"/>
              <a:t> het </a:t>
            </a:r>
            <a:r>
              <a:rPr lang="en-GB" dirty="0" err="1"/>
              <a:t>nogal</a:t>
            </a:r>
            <a:r>
              <a:rPr lang="en-GB" dirty="0"/>
              <a:t> </a:t>
            </a:r>
            <a:r>
              <a:rPr lang="en-GB" dirty="0" err="1"/>
              <a:t>verdacht</a:t>
            </a:r>
            <a:r>
              <a:rPr lang="en-GB" dirty="0"/>
              <a:t> is in de zin van </a:t>
            </a:r>
            <a:r>
              <a:rPr lang="en-GB" dirty="0" err="1"/>
              <a:t>dat</a:t>
            </a:r>
            <a:r>
              <a:rPr lang="en-GB" dirty="0"/>
              <a:t> er dan spyware in </a:t>
            </a:r>
            <a:r>
              <a:rPr lang="en-GB" dirty="0" err="1"/>
              <a:t>zal</a:t>
            </a:r>
            <a:r>
              <a:rPr lang="en-GB" dirty="0"/>
              <a:t> </a:t>
            </a:r>
            <a:r>
              <a:rPr lang="en-GB" dirty="0" err="1"/>
              <a:t>zitten</a:t>
            </a:r>
            <a:r>
              <a:rPr lang="en-GB" dirty="0"/>
              <a:t> </a:t>
            </a:r>
            <a:r>
              <a:rPr lang="en-GB" dirty="0" err="1"/>
              <a:t>vanuit</a:t>
            </a:r>
            <a:r>
              <a:rPr lang="en-GB" dirty="0"/>
              <a:t> het </a:t>
            </a:r>
            <a:r>
              <a:rPr lang="en-GB" dirty="0" err="1"/>
              <a:t>perspectief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klant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Door software open source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maken</a:t>
            </a:r>
            <a:r>
              <a:rPr lang="en-GB" dirty="0"/>
              <a:t> </a:t>
            </a:r>
            <a:r>
              <a:rPr lang="en-GB" dirty="0" err="1"/>
              <a:t>maak</a:t>
            </a:r>
            <a:r>
              <a:rPr lang="en-GB" dirty="0"/>
              <a:t> je het </a:t>
            </a:r>
            <a:r>
              <a:rPr lang="en-GB" dirty="0" err="1"/>
              <a:t>risico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er security issues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veel</a:t>
            </a:r>
            <a:r>
              <a:rPr lang="en-GB" dirty="0"/>
              <a:t> </a:t>
            </a:r>
            <a:r>
              <a:rPr lang="en-GB" dirty="0" err="1"/>
              <a:t>kleiner</a:t>
            </a:r>
            <a:r>
              <a:rPr lang="en-GB" dirty="0"/>
              <a:t>.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voordeel</a:t>
            </a:r>
            <a:r>
              <a:rPr lang="en-GB" dirty="0"/>
              <a:t> is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mensen</a:t>
            </a:r>
            <a:r>
              <a:rPr lang="en-GB" dirty="0"/>
              <a:t> er </a:t>
            </a:r>
            <a:r>
              <a:rPr lang="en-GB" dirty="0" err="1"/>
              <a:t>meer</a:t>
            </a:r>
            <a:r>
              <a:rPr lang="en-GB" dirty="0"/>
              <a:t> </a:t>
            </a:r>
            <a:r>
              <a:rPr lang="en-GB" dirty="0" err="1"/>
              <a:t>vertrouwen</a:t>
            </a:r>
            <a:r>
              <a:rPr lang="en-GB" dirty="0"/>
              <a:t> in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hebben</a:t>
            </a:r>
            <a:r>
              <a:rPr lang="en-GB" dirty="0"/>
              <a:t>. (</a:t>
            </a:r>
            <a:r>
              <a:rPr lang="en-GB" dirty="0" err="1"/>
              <a:t>geen</a:t>
            </a:r>
            <a:r>
              <a:rPr lang="en-GB" dirty="0"/>
              <a:t> spyware of malware).</a:t>
            </a:r>
          </a:p>
          <a:p>
            <a:endParaRPr lang="en-GB" dirty="0"/>
          </a:p>
          <a:p>
            <a:r>
              <a:rPr lang="en-GB" dirty="0" err="1"/>
              <a:t>Herdistributie</a:t>
            </a:r>
            <a:endParaRPr lang="en-GB" dirty="0"/>
          </a:p>
          <a:p>
            <a:r>
              <a:rPr lang="en-GB" dirty="0"/>
              <a:t>* De source code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beschikbaar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zodat</a:t>
            </a:r>
            <a:r>
              <a:rPr lang="en-GB" dirty="0"/>
              <a:t> </a:t>
            </a:r>
            <a:r>
              <a:rPr lang="en-GB" dirty="0" err="1"/>
              <a:t>mensen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kunnen</a:t>
            </a:r>
            <a:r>
              <a:rPr lang="en-GB" dirty="0"/>
              <a:t> </a:t>
            </a:r>
            <a:r>
              <a:rPr lang="en-GB" dirty="0" err="1"/>
              <a:t>gaan</a:t>
            </a:r>
            <a:r>
              <a:rPr lang="en-GB" dirty="0"/>
              <a:t> of er </a:t>
            </a:r>
            <a:r>
              <a:rPr lang="en-GB" dirty="0" err="1"/>
              <a:t>niks</a:t>
            </a:r>
            <a:r>
              <a:rPr lang="en-GB" dirty="0"/>
              <a:t> </a:t>
            </a:r>
            <a:r>
              <a:rPr lang="en-GB" dirty="0" err="1"/>
              <a:t>vreemds</a:t>
            </a:r>
            <a:r>
              <a:rPr lang="en-GB" dirty="0"/>
              <a:t> </a:t>
            </a:r>
            <a:r>
              <a:rPr lang="en-GB" dirty="0" err="1"/>
              <a:t>gebeurt</a:t>
            </a:r>
            <a:r>
              <a:rPr lang="en-GB" dirty="0"/>
              <a:t> in de </a:t>
            </a:r>
            <a:r>
              <a:rPr lang="en-GB" dirty="0" err="1"/>
              <a:t>aangepaste</a:t>
            </a:r>
            <a:r>
              <a:rPr lang="en-GB" dirty="0"/>
              <a:t> </a:t>
            </a:r>
            <a:r>
              <a:rPr lang="en-GB" dirty="0" err="1"/>
              <a:t>distributie</a:t>
            </a:r>
            <a:r>
              <a:rPr lang="en-GB" dirty="0"/>
              <a:t>.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valt</a:t>
            </a:r>
            <a:r>
              <a:rPr lang="en-GB" dirty="0"/>
              <a:t> </a:t>
            </a:r>
            <a:r>
              <a:rPr lang="en-GB" dirty="0" err="1"/>
              <a:t>onder</a:t>
            </a:r>
            <a:r>
              <a:rPr lang="en-GB" dirty="0"/>
              <a:t> de GPL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9907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0922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Debian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veel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door </a:t>
            </a:r>
            <a:r>
              <a:rPr lang="en-GB" dirty="0" err="1"/>
              <a:t>programmeurs</a:t>
            </a:r>
            <a:r>
              <a:rPr lang="en-GB" dirty="0"/>
              <a:t> die in C </a:t>
            </a:r>
            <a:r>
              <a:rPr lang="en-GB" dirty="0" err="1"/>
              <a:t>werken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817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use arch btw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094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use arch btw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5867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noProof="0" dirty="0"/>
              <a:t>Waarom?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noProof="0" dirty="0"/>
              <a:t>Zodat je niet voor alle apps die je wil gebruiken de source moet downloaden, laat staan ook nog de </a:t>
            </a:r>
            <a:r>
              <a:rPr lang="nl-NL" noProof="0" dirty="0" err="1"/>
              <a:t>dependencies</a:t>
            </a:r>
            <a:r>
              <a:rPr lang="nl-NL" noProof="0" dirty="0"/>
              <a:t>. Waarna je het ook nog moet </a:t>
            </a:r>
            <a:r>
              <a:rPr lang="nl-NL" noProof="0" dirty="0" err="1"/>
              <a:t>compilen</a:t>
            </a:r>
            <a:r>
              <a:rPr lang="nl-NL" noProof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noProof="0" dirty="0"/>
              <a:t>Het is dus fijner als iemand de code al </a:t>
            </a:r>
            <a:r>
              <a:rPr lang="nl-NL" noProof="0" dirty="0" err="1"/>
              <a:t>gecompilet</a:t>
            </a:r>
            <a:r>
              <a:rPr lang="nl-NL" noProof="0" dirty="0"/>
              <a:t> heeft, met alle </a:t>
            </a:r>
            <a:r>
              <a:rPr lang="nl-NL" noProof="0" dirty="0" err="1"/>
              <a:t>dependencies</a:t>
            </a:r>
            <a:r>
              <a:rPr lang="nl-NL" noProof="0" dirty="0"/>
              <a:t> erbij en dat dit dan gedownload wordt door de package manager.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noProof="0" dirty="0" err="1"/>
              <a:t>Dependencies</a:t>
            </a:r>
            <a:r>
              <a:rPr lang="nl-NL" noProof="0" dirty="0"/>
              <a:t> hoeven niet meerdere keren opgeslagen te worden, zoals vaak wel het geval is in Windows.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noProof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noProof="0" dirty="0"/>
              <a:t>Voorbeelden: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noProof="0" dirty="0"/>
              <a:t>pacman	[package manager]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noProof="0" dirty="0" err="1"/>
              <a:t>dpkg</a:t>
            </a:r>
            <a:r>
              <a:rPr lang="nl-NL" noProof="0" dirty="0"/>
              <a:t>	[</a:t>
            </a:r>
            <a:r>
              <a:rPr lang="nl-NL" noProof="0" dirty="0" err="1"/>
              <a:t>debian</a:t>
            </a:r>
            <a:r>
              <a:rPr lang="nl-NL" noProof="0" dirty="0"/>
              <a:t> package]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noProof="0" dirty="0" err="1"/>
              <a:t>apt</a:t>
            </a:r>
            <a:r>
              <a:rPr lang="nl-NL" noProof="0" dirty="0"/>
              <a:t> 	[</a:t>
            </a:r>
            <a:r>
              <a:rPr lang="nl-NL" noProof="0" dirty="0" err="1"/>
              <a:t>advanced</a:t>
            </a:r>
            <a:r>
              <a:rPr lang="nl-NL" noProof="0" dirty="0"/>
              <a:t> package tool]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020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dpkg</a:t>
            </a:r>
            <a:r>
              <a:rPr lang="en-GB" dirty="0"/>
              <a:t> is </a:t>
            </a:r>
            <a:r>
              <a:rPr lang="en-GB" dirty="0" err="1"/>
              <a:t>één</a:t>
            </a:r>
            <a:r>
              <a:rPr lang="en-GB" dirty="0"/>
              <a:t> van de package managers in Debian.</a:t>
            </a:r>
          </a:p>
          <a:p>
            <a:r>
              <a:rPr lang="en-GB" dirty="0" err="1"/>
              <a:t>dpkg</a:t>
            </a:r>
            <a:r>
              <a:rPr lang="en-GB" dirty="0"/>
              <a:t> is de </a:t>
            </a:r>
            <a:r>
              <a:rPr lang="en-GB" dirty="0" err="1"/>
              <a:t>oudste</a:t>
            </a:r>
            <a:r>
              <a:rPr lang="en-GB" dirty="0"/>
              <a:t> package manager in Debian die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gebruikt</a:t>
            </a:r>
            <a:r>
              <a:rPr lang="en-GB" dirty="0"/>
              <a:t>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.</a:t>
            </a:r>
          </a:p>
          <a:p>
            <a:r>
              <a:rPr lang="en-GB" dirty="0"/>
              <a:t>Het problem met </a:t>
            </a:r>
            <a:r>
              <a:rPr lang="en-GB" dirty="0" err="1"/>
              <a:t>deze</a:t>
            </a:r>
            <a:r>
              <a:rPr lang="en-GB" dirty="0"/>
              <a:t> package manager is </a:t>
            </a:r>
            <a:r>
              <a:rPr lang="en-GB" dirty="0" err="1"/>
              <a:t>eerder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</a:t>
            </a:r>
            <a:r>
              <a:rPr lang="en-GB" dirty="0" err="1"/>
              <a:t>hij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dependencies </a:t>
            </a:r>
            <a:r>
              <a:rPr lang="en-GB" dirty="0" err="1"/>
              <a:t>zoekt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zelfs</a:t>
            </a:r>
            <a:r>
              <a:rPr lang="en-GB" dirty="0"/>
              <a:t> </a:t>
            </a:r>
            <a:r>
              <a:rPr lang="en-GB" dirty="0" err="1"/>
              <a:t>enkel</a:t>
            </a:r>
            <a:r>
              <a:rPr lang="en-GB" dirty="0"/>
              <a:t> </a:t>
            </a:r>
            <a:r>
              <a:rPr lang="en-GB" dirty="0" err="1"/>
              <a:t>lokaal</a:t>
            </a:r>
            <a:r>
              <a:rPr lang="en-GB" dirty="0"/>
              <a:t> op de machine </a:t>
            </a:r>
            <a:r>
              <a:rPr lang="en-GB" dirty="0" err="1"/>
              <a:t>zoekt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783EB-1C2F-47E7-A08A-148203751D6B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135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3ED5-0FB1-B0DA-F9E8-2B4220EC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AD1D2-FC4E-AF75-7291-D214C9E94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005F6-DA12-74D6-4033-B93432B1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72BF-2D44-43C3-9519-6B25B2DA60A3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82B6C-4FD6-893E-1DC7-315E49A7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A3B25-9DA1-863E-C306-88E8D765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280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86CB-D33B-E5F6-A4AA-9998D4B3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71416-2DFF-4F8A-5095-ED60990B8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462F0-D331-BDC8-75C6-B1890876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18A37-4341-4F47-9507-BEF167DCC619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70C11-3256-CD11-B586-6E146364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76B9-856A-1D0B-DCA7-C5FFBA6F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057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3921F-B7D0-29D7-CDF0-132239F22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AD7AC-B088-52E1-DC60-2F85183AA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73FB-0F38-B820-C1A9-47892ADA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750C-EC11-4F2D-BD50-382D064EA5F7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0C41-2BBE-C2E3-1E5A-010D8F0F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B5412-7A32-8923-32F9-D02EC1A5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0022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C9D8-52AE-E4CE-61CA-9AD399EA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F5A0-0481-6597-9765-4D3BA0C08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65409-50BF-6BE4-7F57-D214A6FA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54174-8890-46D4-A435-7829D0C67DBD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11239-04D5-C60E-5A85-E66AE4B4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B14B6-626C-2C67-82D6-59BA9F1F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96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F54E-ABF6-C532-DB1F-9995518D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3E3EC-0C54-C436-E0D3-572E77E19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CBCFE-C435-DA90-AC44-1318FF8C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9D23C-E2FB-4879-9FB9-63AE3B89BC5F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FB598-9506-E875-0ACA-F5E1589F2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AB9AB-8510-3DFD-9CA3-5C67E892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136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383A-3087-5B27-794A-309E543B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6BFB8-F8A6-5FA8-2E4F-3F8F403C5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DEA26-0919-E57A-B66B-6A98588F3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461F4-968A-9BD8-C0AB-873442D4E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98B8-C68C-4C90-8550-99194B75CA46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D9768-8370-E1F9-7587-F6142F33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A387C-B356-01D5-4FAA-F84F54EE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8787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955D-5A7B-733D-1B81-1DF561B7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84322-0233-EC57-9DC8-F9247AFD9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5541E-F201-01DF-9979-D192CF03A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F3120-B7E2-31B1-7AF0-31160031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39DE0-E321-C817-A7E7-5E750C458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B199AC-A5BC-E4A7-24D8-CA8BF298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99E3-4257-4372-B792-B535C9656E50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EE635-68C1-0416-7F48-5C77B8B9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DF258-963E-0132-428C-17D3A168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372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E655-9BFB-2C0D-7A52-76E9ED19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46873-DC74-6FD6-0D27-16A9CE38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06A41-862D-4521-8A36-99D860DA4739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65447-F374-F27F-ECD6-6EAA3121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8F317-06BA-2BE1-AE67-20878E40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110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4021B-30C8-DAEC-E57B-8F040E8A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61A8C-5DA0-495D-88EF-77F3AA0F4950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E1846-2682-4940-D898-08262DBD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73747-3C89-B817-BA92-7DCD88D8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790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92AB-4E87-3CEB-FA1F-29961509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A7B7-7ECD-FA8B-8403-C9AFB8484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45D5F-417E-0AC6-4DEA-36AACC579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4B658-132B-D344-3F12-BE46933B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CE4B-A74C-4032-8DA2-DF6C49A839C4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4F893-79C3-F280-2AEB-7493B7350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51D15-717F-75CE-33E5-505516FA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184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8B4BF-6E99-4374-BDE9-50DC5F30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91ABD-F6E5-8B30-168B-E5042196D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0943-7F00-8D23-8AC9-23262F940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767E2-BE88-916D-6B32-2141390E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785C-A3FA-4CED-94E6-C5ACFA444B89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917F5-4976-7710-8756-5677025B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7FED-6BB6-23B7-4F7F-BD7E40DD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937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1AC7F-BEF5-045D-9E4B-4A0D4EA9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F098B-05D2-C399-C82C-BCDB169AA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28F7F-0288-333B-B3FD-D2F922BAB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00C3B-0F8E-44D4-81A0-F7F448200FA4}" type="datetime8">
              <a:rPr lang="en-NL" smtClean="0"/>
              <a:t>12/12/2022 21:33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7D0CD-3490-DA61-2485-6087C502D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F127-3E3B-D501-77D2-CDE28D930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0A271-92C6-493B-97FE-7DA8B01E533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493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0FA6-6C6C-BB08-9D73-B5511ADAC6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Linux</a:t>
            </a:r>
            <a:endParaRPr lang="en-NL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F64A9-6D18-3C0E-AFBF-240D7EFE5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Jef Vieira Pinto</a:t>
            </a:r>
          </a:p>
          <a:p>
            <a:endParaRPr lang="en-NL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449A24-C8F7-7432-9295-53314A367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82147"/>
            <a:ext cx="2937164" cy="2937164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2BED8A6-CF38-A72F-10C4-4321B0775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AB103-BF64-527F-DB1C-4D174552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2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apt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/>
              <a:t>Zoekt</a:t>
            </a:r>
            <a:r>
              <a:rPr lang="en-GB" dirty="0"/>
              <a:t> </a:t>
            </a:r>
            <a:r>
              <a:rPr lang="en-GB" dirty="0" err="1"/>
              <a:t>wel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dependencies</a:t>
            </a:r>
          </a:p>
          <a:p>
            <a:pPr lvl="1"/>
            <a:r>
              <a:rPr lang="en-GB" dirty="0" err="1"/>
              <a:t>Zoekt</a:t>
            </a:r>
            <a:r>
              <a:rPr lang="en-GB" dirty="0"/>
              <a:t> </a:t>
            </a:r>
            <a:r>
              <a:rPr lang="en-GB" dirty="0" err="1"/>
              <a:t>ook</a:t>
            </a:r>
            <a:r>
              <a:rPr lang="en-GB" dirty="0"/>
              <a:t> online</a:t>
            </a:r>
          </a:p>
          <a:p>
            <a:pPr lvl="1"/>
            <a:r>
              <a:rPr lang="en-GB" dirty="0"/>
              <a:t>Kan packages </a:t>
            </a:r>
            <a:r>
              <a:rPr lang="en-GB" dirty="0" err="1"/>
              <a:t>downloaden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F5256-C510-1C37-EBF2-CECA7498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32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pacman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49BF4-BE80-DBA3-3DA2-23EDB120B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72" r="75166" b="35649"/>
          <a:stretch/>
        </p:blipFill>
        <p:spPr>
          <a:xfrm>
            <a:off x="838200" y="1771695"/>
            <a:ext cx="5654711" cy="3314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F77EE-6E5A-2D27-2423-DBA8CB568D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79" r="80211" b="87634"/>
          <a:stretch/>
        </p:blipFill>
        <p:spPr>
          <a:xfrm>
            <a:off x="838200" y="5617159"/>
            <a:ext cx="5648652" cy="5598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E17EC-A5AF-1E1F-96CD-D1D6DCAE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94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Desktop environments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GNOME</a:t>
            </a:r>
          </a:p>
          <a:p>
            <a:r>
              <a:rPr lang="en-GB" dirty="0"/>
              <a:t>KDE Plasma</a:t>
            </a:r>
          </a:p>
          <a:p>
            <a:r>
              <a:rPr lang="en-GB" dirty="0" err="1"/>
              <a:t>Xfce</a:t>
            </a:r>
            <a:endParaRPr lang="en-GB" dirty="0"/>
          </a:p>
          <a:p>
            <a:r>
              <a:rPr lang="en-GB" dirty="0"/>
              <a:t>Cinnamon</a:t>
            </a:r>
          </a:p>
          <a:p>
            <a:r>
              <a:rPr lang="en-GB" dirty="0" err="1"/>
              <a:t>LXQt</a:t>
            </a:r>
            <a:endParaRPr lang="en-GB" dirty="0"/>
          </a:p>
          <a:p>
            <a:r>
              <a:rPr lang="en-GB" dirty="0"/>
              <a:t>Enlightenment</a:t>
            </a:r>
          </a:p>
          <a:p>
            <a:r>
              <a:rPr lang="en-GB" dirty="0"/>
              <a:t>…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96614-E727-BA16-32C5-19027FD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653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GNOME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57B73-3F6F-B019-D269-8069BB97F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2722" y="1690688"/>
            <a:ext cx="8351838" cy="46979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5C5F9-BBAE-5C99-65FE-E84ABD83D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264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KDE Plasma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F48EE-491A-55FA-C0BA-1EE5441C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722" y="1690688"/>
            <a:ext cx="8351838" cy="46979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C443A-83D2-804A-987E-51D3E045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6600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Xfce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8169F-9DEB-7186-8154-307AC9F13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2722" y="1690688"/>
            <a:ext cx="8351838" cy="4697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B313B-2739-CBE1-EC0E-67464B2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684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Cinnamon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6A661-4665-C359-BE97-116694F7D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2722" y="1690688"/>
            <a:ext cx="8351838" cy="4697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38925-5ABC-6886-203B-0057D967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470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LXQt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DBF8D-8C9D-4E66-607E-46EEC6243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2722" y="1690688"/>
            <a:ext cx="8351838" cy="4697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9BED4-BF85-E96E-00DD-45272C54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582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Enlightenment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1070B-F10C-4B82-60CC-E51C0CA62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2722" y="1690688"/>
            <a:ext cx="8351838" cy="46979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2274D-F675-45D2-B2B4-42A7E8A4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1014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Commands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neofetch</a:t>
            </a:r>
            <a:endParaRPr lang="en-GB" dirty="0"/>
          </a:p>
          <a:p>
            <a:r>
              <a:rPr lang="en-GB" dirty="0" err="1"/>
              <a:t>fdisk</a:t>
            </a:r>
            <a:endParaRPr lang="en-GB" dirty="0"/>
          </a:p>
          <a:p>
            <a:r>
              <a:rPr lang="en-GB" dirty="0" err="1"/>
              <a:t>htop</a:t>
            </a:r>
            <a:endParaRPr lang="en-GB" dirty="0"/>
          </a:p>
          <a:p>
            <a:r>
              <a:rPr lang="en-GB" dirty="0" err="1"/>
              <a:t>cal</a:t>
            </a:r>
            <a:endParaRPr lang="en-GB" dirty="0"/>
          </a:p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6AE65-07F2-9211-F438-60626521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605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F5CC-696A-11E8-A3A9-D637EDE9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Inhoud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A3E7-2FE7-9D15-1378-6DC69B20E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Vrijheid</a:t>
            </a:r>
            <a:r>
              <a:rPr lang="en-GB" dirty="0"/>
              <a:t> in Linux</a:t>
            </a:r>
          </a:p>
          <a:p>
            <a:r>
              <a:rPr lang="en-GB" dirty="0"/>
              <a:t>Linux </a:t>
            </a:r>
            <a:r>
              <a:rPr lang="en-GB" dirty="0" err="1"/>
              <a:t>distributies</a:t>
            </a:r>
            <a:endParaRPr lang="en-GB" dirty="0"/>
          </a:p>
          <a:p>
            <a:r>
              <a:rPr lang="nl-NL" dirty="0"/>
              <a:t>Package managers</a:t>
            </a:r>
          </a:p>
          <a:p>
            <a:r>
              <a:rPr lang="nl-NL" dirty="0"/>
              <a:t>Desktop environments</a:t>
            </a:r>
          </a:p>
          <a:p>
            <a:r>
              <a:rPr lang="nl-NL" dirty="0" err="1"/>
              <a:t>Commands</a:t>
            </a:r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B877A89-5AD4-32CF-43EA-CF8511920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EE363-0B28-9803-49B4-794E941F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0151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Neofetch</a:t>
            </a:r>
            <a:endParaRPr lang="en-NL" sz="5400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0777A8F4-4431-F26F-3532-B0CF34A08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" r="57455" b="54674"/>
          <a:stretch/>
        </p:blipFill>
        <p:spPr>
          <a:xfrm>
            <a:off x="2246548" y="2341952"/>
            <a:ext cx="7451490" cy="4196960"/>
          </a:xfr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920C7-9B4A-7D25-D34C-9E6EF9208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20</a:t>
            </a:fld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AB511-8E0B-1C19-1821-8911FEE2CD9C}"/>
              </a:ext>
            </a:extLst>
          </p:cNvPr>
          <p:cNvSpPr txBox="1"/>
          <p:nvPr/>
        </p:nvSpPr>
        <p:spPr>
          <a:xfrm>
            <a:off x="1304925" y="1855787"/>
            <a:ext cx="455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Geeft</a:t>
            </a:r>
            <a:r>
              <a:rPr lang="en-GB" dirty="0"/>
              <a:t> </a:t>
            </a:r>
            <a:r>
              <a:rPr lang="en-GB" dirty="0" err="1"/>
              <a:t>systeeminformatie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031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fdisk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13A43-E8A8-88E5-A4A5-AFA58AEA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21</a:t>
            </a:fld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E26B4-E557-ECD6-C96D-D6A0BD79C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285" y="1825625"/>
            <a:ext cx="7602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htop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1070B-F10C-4B82-60CC-E51C0CA62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8" b="4505"/>
          <a:stretch/>
        </p:blipFill>
        <p:spPr>
          <a:xfrm>
            <a:off x="1300220" y="1825625"/>
            <a:ext cx="9591560" cy="46672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ECE3-0DFF-8178-CE26-D3E26C97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9163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cal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1070B-F10C-4B82-60CC-E51C0CA62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8" r="70083" b="32174"/>
          <a:stretch/>
        </p:blipFill>
        <p:spPr>
          <a:xfrm>
            <a:off x="7431871" y="1825625"/>
            <a:ext cx="3921929" cy="43513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ECE3-0DFF-8178-CE26-D3E26C97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23</a:t>
            </a:fld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3EF5E-0DF6-3613-B90A-485858288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02" r="70312" b="32008"/>
          <a:stretch/>
        </p:blipFill>
        <p:spPr>
          <a:xfrm>
            <a:off x="838200" y="1825625"/>
            <a:ext cx="3860331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F01172-93CE-784D-2E5B-696BB614B0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451"/>
          <a:stretch/>
        </p:blipFill>
        <p:spPr>
          <a:xfrm>
            <a:off x="4963200" y="1844558"/>
            <a:ext cx="2265597" cy="1848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45CBC-ACA3-6F65-83FA-8DDBC7BA1A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273"/>
          <a:stretch/>
        </p:blipFill>
        <p:spPr>
          <a:xfrm>
            <a:off x="4963200" y="4252644"/>
            <a:ext cx="2265597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3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Vragen</a:t>
            </a:r>
            <a:r>
              <a:rPr lang="en-GB" sz="5400" dirty="0"/>
              <a:t>?</a:t>
            </a:r>
            <a:endParaRPr lang="en-NL" sz="54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167C7-F5E2-A889-EB15-1330DAC0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24</a:t>
            </a:fld>
            <a:endParaRPr lang="en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77962-0D6B-94C4-3E3A-AA06F0BAD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17313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The End</a:t>
            </a:r>
            <a:endParaRPr lang="en-NL" sz="5400" dirty="0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2A179EC4-9A09-19C8-A1AA-28FA1573F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55787"/>
            <a:ext cx="7620000" cy="4286250"/>
          </a:xfr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167C7-F5E2-A889-EB15-1330DAC0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807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Vrijheid</a:t>
            </a:r>
            <a:r>
              <a:rPr lang="en-GB" sz="5400" dirty="0"/>
              <a:t> in Linux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source</a:t>
            </a:r>
          </a:p>
          <a:p>
            <a:pPr lvl="1"/>
            <a:r>
              <a:rPr lang="en-GB" dirty="0"/>
              <a:t>Minder security </a:t>
            </a:r>
            <a:r>
              <a:rPr lang="en-GB" dirty="0" err="1"/>
              <a:t>risico’s</a:t>
            </a:r>
            <a:endParaRPr lang="en-GB" dirty="0"/>
          </a:p>
          <a:p>
            <a:pPr lvl="1"/>
            <a:r>
              <a:rPr lang="en-GB" dirty="0"/>
              <a:t>Meer </a:t>
            </a:r>
            <a:r>
              <a:rPr lang="en-GB" dirty="0" err="1"/>
              <a:t>controle</a:t>
            </a:r>
            <a:r>
              <a:rPr lang="en-GB" dirty="0"/>
              <a:t> door </a:t>
            </a:r>
            <a:r>
              <a:rPr lang="en-GB" dirty="0" err="1"/>
              <a:t>publiek</a:t>
            </a:r>
            <a:endParaRPr lang="en-GB" dirty="0"/>
          </a:p>
          <a:p>
            <a:r>
              <a:rPr lang="en-GB" dirty="0" err="1"/>
              <a:t>Herdistributie</a:t>
            </a:r>
            <a:endParaRPr lang="en-GB" dirty="0"/>
          </a:p>
          <a:p>
            <a:pPr lvl="1"/>
            <a:r>
              <a:rPr lang="en-GB" dirty="0"/>
              <a:t>Source code </a:t>
            </a:r>
            <a:r>
              <a:rPr lang="en-GB" dirty="0" err="1"/>
              <a:t>moet</a:t>
            </a:r>
            <a:r>
              <a:rPr lang="en-GB" dirty="0"/>
              <a:t> </a:t>
            </a:r>
            <a:r>
              <a:rPr lang="en-GB" dirty="0" err="1"/>
              <a:t>beschikbaar</a:t>
            </a:r>
            <a:r>
              <a:rPr lang="en-GB" dirty="0"/>
              <a:t> </a:t>
            </a:r>
            <a:r>
              <a:rPr lang="en-GB" dirty="0" err="1"/>
              <a:t>zijn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9" name="Picture 8" descr="A picture containing text, mammal, dog, wild dog&#10;&#10;Description automatically generated">
            <a:extLst>
              <a:ext uri="{FF2B5EF4-FFF2-40B4-BE49-F238E27FC236}">
                <a16:creationId xmlns:a16="http://schemas.microsoft.com/office/drawing/2014/main" id="{BBFF7083-908C-13A5-1502-C05E6ADB2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"/>
          <a:stretch/>
        </p:blipFill>
        <p:spPr>
          <a:xfrm>
            <a:off x="6908484" y="2228850"/>
            <a:ext cx="4445316" cy="32230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290BA-8D97-BC21-E681-320321A9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021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Linux </a:t>
            </a:r>
            <a:r>
              <a:rPr lang="en-GB" sz="5400" dirty="0" err="1"/>
              <a:t>distributies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Debian</a:t>
            </a:r>
          </a:p>
          <a:p>
            <a:r>
              <a:rPr lang="en-GB" dirty="0"/>
              <a:t>Arch Linux</a:t>
            </a:r>
          </a:p>
          <a:p>
            <a:r>
              <a:rPr lang="en-GB" dirty="0"/>
              <a:t>Fedora</a:t>
            </a:r>
          </a:p>
          <a:p>
            <a:r>
              <a:rPr lang="en-GB" dirty="0"/>
              <a:t>Red Hat</a:t>
            </a:r>
          </a:p>
          <a:p>
            <a:r>
              <a:rPr lang="en-GB" dirty="0"/>
              <a:t>…</a:t>
            </a:r>
          </a:p>
          <a:p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5A84490-371F-23B5-C43D-184C5D4B01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559" r="88195" b="61377"/>
          <a:stretch/>
        </p:blipFill>
        <p:spPr>
          <a:xfrm>
            <a:off x="7314397" y="1825624"/>
            <a:ext cx="2123233" cy="2839328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7DB7C531-22BC-90C4-08E6-ED7D46C87F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" t="9595" r="83198" b="60033"/>
          <a:stretch/>
        </p:blipFill>
        <p:spPr>
          <a:xfrm>
            <a:off x="9419325" y="1825626"/>
            <a:ext cx="2322498" cy="2432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CE313-6E24-0056-6C70-B9EEA58C9C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591" r="82578" b="57638"/>
          <a:stretch/>
        </p:blipFill>
        <p:spPr>
          <a:xfrm>
            <a:off x="9401860" y="4257675"/>
            <a:ext cx="2339964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EC16A6-6E47-B432-2C3B-866C4CCA8A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763" r="85664" b="59932"/>
          <a:stretch/>
        </p:blipFill>
        <p:spPr>
          <a:xfrm>
            <a:off x="7314397" y="4246848"/>
            <a:ext cx="2087464" cy="24003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E3340-A73B-B4A0-A1BF-E03DECA4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07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1DABD16-086A-EFC0-5AF4-7C5B2D2CA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559" r="88195" b="62483"/>
          <a:stretch/>
        </p:blipFill>
        <p:spPr>
          <a:xfrm>
            <a:off x="8433990" y="2652167"/>
            <a:ext cx="2832100" cy="3637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Debian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Focus op </a:t>
            </a:r>
            <a:r>
              <a:rPr lang="en-GB" dirty="0" err="1"/>
              <a:t>stabiliteit</a:t>
            </a:r>
            <a:endParaRPr lang="en-GB" dirty="0"/>
          </a:p>
          <a:p>
            <a:r>
              <a:rPr lang="en-GB" dirty="0" err="1"/>
              <a:t>Weinig</a:t>
            </a:r>
            <a:r>
              <a:rPr lang="en-GB" dirty="0"/>
              <a:t> updates</a:t>
            </a:r>
          </a:p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B92A6-A359-8B78-90D1-6D3AA103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737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Arch Linux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Focus op </a:t>
            </a:r>
            <a:r>
              <a:rPr lang="en-GB" dirty="0" err="1"/>
              <a:t>nieuwe</a:t>
            </a:r>
            <a:r>
              <a:rPr lang="en-GB" dirty="0"/>
              <a:t> features</a:t>
            </a:r>
          </a:p>
          <a:p>
            <a:r>
              <a:rPr lang="en-GB" dirty="0"/>
              <a:t>Focus op </a:t>
            </a:r>
            <a:r>
              <a:rPr lang="en-GB" dirty="0" err="1"/>
              <a:t>minimalisme</a:t>
            </a:r>
            <a:endParaRPr lang="en-GB" dirty="0"/>
          </a:p>
          <a:p>
            <a:r>
              <a:rPr lang="en-GB" dirty="0" err="1"/>
              <a:t>Bijna</a:t>
            </a:r>
            <a:r>
              <a:rPr lang="en-GB" dirty="0"/>
              <a:t> </a:t>
            </a:r>
            <a:r>
              <a:rPr lang="en-GB" dirty="0" err="1"/>
              <a:t>dagelijks</a:t>
            </a:r>
            <a:r>
              <a:rPr lang="en-GB" dirty="0"/>
              <a:t> updates</a:t>
            </a:r>
          </a:p>
          <a:p>
            <a:r>
              <a:rPr lang="en-GB" dirty="0" err="1"/>
              <a:t>Flexibel</a:t>
            </a:r>
            <a:endParaRPr lang="en-GB" dirty="0"/>
          </a:p>
          <a:p>
            <a:endParaRPr lang="en-NL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pic>
        <p:nvPicPr>
          <p:cNvPr id="5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B9D0C2BB-A0FD-91B1-F9B4-B5B75879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" t="9595" r="83198" b="60033"/>
          <a:stretch/>
        </p:blipFill>
        <p:spPr>
          <a:xfrm>
            <a:off x="8102600" y="2652167"/>
            <a:ext cx="3494881" cy="36597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50997-62CF-E3B6-A124-F4C7C79C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2237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Arch Linux</a:t>
            </a:r>
            <a:endParaRPr lang="en-NL" sz="5400" dirty="0"/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13697A-3E4F-88B3-FCB1-2CA4F385D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61" y="1855787"/>
            <a:ext cx="4383139" cy="4383139"/>
          </a:xfr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50997-62CF-E3B6-A124-F4C7C79C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7</a:t>
            </a:fld>
            <a:endParaRPr lang="en-NL"/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1B1B335-09DB-4BA8-42C3-E71D3AAB0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7709"/>
            <a:ext cx="4311367" cy="42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4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Package managers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r>
              <a:rPr lang="en-GB" dirty="0" err="1"/>
              <a:t>Voorbeelden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dpkg</a:t>
            </a:r>
            <a:endParaRPr lang="en-GB" dirty="0"/>
          </a:p>
          <a:p>
            <a:pPr lvl="1"/>
            <a:r>
              <a:rPr lang="en-GB" dirty="0"/>
              <a:t>apt</a:t>
            </a:r>
          </a:p>
          <a:p>
            <a:pPr lvl="1"/>
            <a:r>
              <a:rPr lang="en-GB" dirty="0" err="1"/>
              <a:t>pacman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C1E19-E47C-82CF-D44E-3BD7DDFE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4867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0E7-4743-D306-DA6F-55DCBA58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dpkg</a:t>
            </a:r>
            <a:endParaRPr lang="en-NL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9416-B69B-814A-2EED-F2E90AF6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/>
              <a:t>Zoekt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dependencies</a:t>
            </a:r>
          </a:p>
          <a:p>
            <a:pPr lvl="1"/>
            <a:r>
              <a:rPr lang="en-GB" dirty="0" err="1"/>
              <a:t>Zoekt</a:t>
            </a:r>
            <a:r>
              <a:rPr lang="en-GB" dirty="0"/>
              <a:t> </a:t>
            </a:r>
            <a:r>
              <a:rPr lang="en-GB" dirty="0" err="1"/>
              <a:t>enkel</a:t>
            </a:r>
            <a:r>
              <a:rPr lang="en-GB" dirty="0"/>
              <a:t> op de machine </a:t>
            </a:r>
            <a:r>
              <a:rPr lang="en-GB" dirty="0" err="1"/>
              <a:t>zelf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8A9E6C3-5AA4-7FAE-4902-B396693D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38" y="200025"/>
            <a:ext cx="1655762" cy="16557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E0ED5-12BC-73E7-C927-984552AE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0A271-92C6-493B-97FE-7DA8B01E5339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315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868</Words>
  <Application>Microsoft Office PowerPoint</Application>
  <PresentationFormat>Widescreen</PresentationFormat>
  <Paragraphs>163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Linux</vt:lpstr>
      <vt:lpstr>Inhoud</vt:lpstr>
      <vt:lpstr>Vrijheid in Linux</vt:lpstr>
      <vt:lpstr>Linux distributies</vt:lpstr>
      <vt:lpstr>Debian</vt:lpstr>
      <vt:lpstr>Arch Linux</vt:lpstr>
      <vt:lpstr>Arch Linux</vt:lpstr>
      <vt:lpstr>Package managers</vt:lpstr>
      <vt:lpstr>dpkg</vt:lpstr>
      <vt:lpstr>apt</vt:lpstr>
      <vt:lpstr>pacman</vt:lpstr>
      <vt:lpstr>Desktop environments</vt:lpstr>
      <vt:lpstr>GNOME</vt:lpstr>
      <vt:lpstr>KDE Plasma</vt:lpstr>
      <vt:lpstr>Xfce</vt:lpstr>
      <vt:lpstr>Cinnamon</vt:lpstr>
      <vt:lpstr>LXQt</vt:lpstr>
      <vt:lpstr>Enlightenment</vt:lpstr>
      <vt:lpstr>Commands</vt:lpstr>
      <vt:lpstr>Neofetch</vt:lpstr>
      <vt:lpstr>fdisk</vt:lpstr>
      <vt:lpstr>htop</vt:lpstr>
      <vt:lpstr>cal</vt:lpstr>
      <vt:lpstr>Vragen?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Jef Vieira Pinto</dc:creator>
  <cp:lastModifiedBy>Jef Vieira Pinto</cp:lastModifiedBy>
  <cp:revision>138</cp:revision>
  <dcterms:created xsi:type="dcterms:W3CDTF">2022-12-11T07:33:51Z</dcterms:created>
  <dcterms:modified xsi:type="dcterms:W3CDTF">2022-12-12T20:33:38Z</dcterms:modified>
</cp:coreProperties>
</file>